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1" r:id="rId5"/>
    <p:sldId id="262" r:id="rId6"/>
    <p:sldId id="263" r:id="rId7"/>
    <p:sldId id="256" r:id="rId8"/>
    <p:sldId id="25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61AF7-ABBF-4B12-AB0C-52E772181E8B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FA266-6C00-4A56-B1F2-8EEA29E3A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3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FA266-6C00-4A56-B1F2-8EEA29E3A88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22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61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2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997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863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0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04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86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251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31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52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F4F34-0ACD-4F82-8E2A-3E0F196640E0}" type="datetimeFigureOut">
              <a:rPr lang="zh-CN" altLang="en-US" smtClean="0"/>
              <a:t>2019/8/25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8412C-6C52-49E6-BDCC-44109338F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54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1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5542" y="0"/>
            <a:ext cx="12066458" cy="6402295"/>
            <a:chOff x="930760" y="818021"/>
            <a:chExt cx="8306782" cy="435617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761" y="818021"/>
              <a:ext cx="3797089" cy="247684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850" y="818021"/>
              <a:ext cx="4509692" cy="247684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760" y="3192721"/>
              <a:ext cx="8306782" cy="1981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9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/>
          </p:cNvGrpSpPr>
          <p:nvPr/>
        </p:nvGrpSpPr>
        <p:grpSpPr>
          <a:xfrm>
            <a:off x="224613" y="136476"/>
            <a:ext cx="11464495" cy="6299902"/>
            <a:chOff x="251909" y="259306"/>
            <a:chExt cx="11464495" cy="629990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09" y="3234519"/>
              <a:ext cx="11464495" cy="3324689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09" y="259306"/>
              <a:ext cx="7124131" cy="308439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6040" y="259306"/>
              <a:ext cx="4340364" cy="30843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</Words>
  <Application>Microsoft Office PowerPoint</Application>
  <PresentationFormat>宽屏</PresentationFormat>
  <Paragraphs>1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sage qian</dc:creator>
  <cp:lastModifiedBy>sage qian</cp:lastModifiedBy>
  <cp:revision>21</cp:revision>
  <dcterms:created xsi:type="dcterms:W3CDTF">2019-08-25T10:29:44Z</dcterms:created>
  <dcterms:modified xsi:type="dcterms:W3CDTF">2019-08-25T14:01:46Z</dcterms:modified>
</cp:coreProperties>
</file>